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1" d="100"/>
          <a:sy n="61" d="100"/>
        </p:scale>
        <p:origin x="816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B7B1-3E44-4DC1-ABC2-C35F64471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8E35E-1557-4C66-A879-DB7D3D667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D3038-DEEC-4992-8318-FF6459F6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94514-8113-4822-99F3-790FFBBD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CBA47C-8BEB-49F6-AEC9-BCA6117C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3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5301-B9EC-4F65-A1A3-930FF9EF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CCDAC-88DF-4E40-BE60-2F6E62A3D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101B-FDD1-416F-9853-33D75026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34361-5808-43F9-8F0A-9BC8FE232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27849-9B01-4116-85A8-7965D6E0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6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48E56-F4EA-413B-A353-9DCFA5606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1726F-9A7B-465B-A07A-B0ED458EF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924AF-3CAC-415C-B918-FB8531CD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A52D9-9021-43DE-BB87-DA2258400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72B7B-884C-49DA-A92F-2B8C19A1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7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FA2E-BC2B-487C-B557-7F05D3716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144F8-13F7-473A-96C2-5B90626BD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61373-6B3F-42E8-A929-AD6F7170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10757-F0BB-4D68-A69D-F4FC8EDCA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983B7-C86A-4B05-B41A-61109C6B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0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1447-FEE6-413D-97C2-8413A5EE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4D4B7-501B-4DE8-A7EC-092F7E24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57314-658D-4FF9-BC75-BD9E27A3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81131-11F4-4BD8-9116-BBAB9078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E8D2-4709-4401-B4F5-C7CA8FEA4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5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92C1-7DC9-4BFD-A73D-DD4F0164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D9F78-DC5D-4A71-8C09-617B14469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13152-5ADC-402D-91C5-DD9E356D4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39407-A6B1-4304-9FF0-7D06DF12D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E0DD3-DB5A-484A-A6AA-4F9EC5735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6787E-218F-4E1E-8221-EDA3E976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5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BFC2-2BDD-425C-BEDA-AB0A0983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C9FFB-5A0A-4315-85F1-A33FE91E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1797C-0C1D-41B3-87C0-259D0299A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03A5D-1A70-4941-9B34-3E8FDCE10B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F66AF-ADA3-4F52-9D30-F519CA299C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394C4-5608-4658-84CF-CC7343AF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B31803-3709-45EC-ACAC-A703BFB0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46A7C-C1BF-4D93-A53B-61D48BCB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9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597D-3FC6-46CE-9DE3-3C872D34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613B2-97A5-4024-BE7E-859C8118C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00C93-6372-40D8-8A6A-EB53DE31A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3EC6-F50B-4F99-A18A-3B8C6E11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86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D8DF46-34AC-4DB8-8F71-97DD3E497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95D6E-D4CF-42BA-ADD3-46FAD2EA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EC467-B639-4C60-85BE-23692D7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9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3879-984A-42FC-93A2-814640ED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8B347-CD4D-4D72-AACB-B88DCA9BE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74636-F2A8-4FF5-8AFF-4FA4F9E97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846EE-DA41-4577-AC52-5D55F57E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D71A18-44E9-4C88-9A1B-97E78B4B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4EF93-FAA7-4835-80E6-6B2C2504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58403-A741-4BC7-AA7E-11D265AB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AA1C9-5661-419E-A14B-3CD7CBE75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BB684-9392-4297-898F-CE3604C68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9C837-9998-448A-8ED6-F0B17E28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0B5EE-7DF7-4621-9C94-0D18EF7B7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D1119-292E-432D-B74C-64E14403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9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CD1FB-C94C-4663-954E-94C44BAB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FD331-0CFE-442C-B421-B8DC13A95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EBDF3-D4D9-4633-9BA2-957FBA6FB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6CF59-91C4-49AB-A2D6-66647D451FC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0BBC6-CE5B-42D9-A11C-C410EF9BD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C41EF-8E4E-4FBB-90BF-A32EE4C67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1FCCF-1F1C-45E4-9ED2-BBEF5DC93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2A4C4C-837D-476F-A23E-267BE87D8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892" t="10617" r="25033" b="10976"/>
          <a:stretch/>
        </p:blipFill>
        <p:spPr>
          <a:xfrm>
            <a:off x="2821026" y="690808"/>
            <a:ext cx="3543446" cy="254878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93100C-7500-41F8-B2F3-8ABEB039E2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812" t="11027" r="24640" b="10656"/>
          <a:stretch/>
        </p:blipFill>
        <p:spPr>
          <a:xfrm>
            <a:off x="6555783" y="707018"/>
            <a:ext cx="2877015" cy="253257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F252FC-46CA-43F4-9DE2-50D3C1A777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4070" t="10870" r="23242"/>
          <a:stretch/>
        </p:blipFill>
        <p:spPr>
          <a:xfrm>
            <a:off x="2779442" y="3422393"/>
            <a:ext cx="3668221" cy="28893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AB80F12-00DD-4F38-8815-42319ABD5B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1143" t="11073" r="23057"/>
          <a:stretch/>
        </p:blipFill>
        <p:spPr>
          <a:xfrm>
            <a:off x="6533490" y="3434957"/>
            <a:ext cx="2967014" cy="286417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04670D0-EB06-48EC-8852-8040DE4B522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77129" t="9628" r="7565" b="9343"/>
          <a:stretch/>
        </p:blipFill>
        <p:spPr>
          <a:xfrm>
            <a:off x="9481520" y="1275398"/>
            <a:ext cx="1088944" cy="4117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BDD106-DC6F-407D-BBCC-4725B4AD3EE2}"/>
              </a:ext>
            </a:extLst>
          </p:cNvPr>
          <p:cNvSpPr txBox="1"/>
          <p:nvPr/>
        </p:nvSpPr>
        <p:spPr>
          <a:xfrm>
            <a:off x="3561114" y="6257710"/>
            <a:ext cx="275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Unstressed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0B910-6A9E-4142-83B2-B3D5AADCEA15}"/>
              </a:ext>
            </a:extLst>
          </p:cNvPr>
          <p:cNvSpPr txBox="1"/>
          <p:nvPr/>
        </p:nvSpPr>
        <p:spPr>
          <a:xfrm>
            <a:off x="6626803" y="6257709"/>
            <a:ext cx="275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Stressed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B33ED-2537-46EF-B250-C1018B3E8176}"/>
              </a:ext>
            </a:extLst>
          </p:cNvPr>
          <p:cNvSpPr txBox="1"/>
          <p:nvPr/>
        </p:nvSpPr>
        <p:spPr>
          <a:xfrm>
            <a:off x="3561114" y="6257709"/>
            <a:ext cx="275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Unstressed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9E9EF-8825-4D36-955D-F4849DF859B3}"/>
              </a:ext>
            </a:extLst>
          </p:cNvPr>
          <p:cNvSpPr txBox="1"/>
          <p:nvPr/>
        </p:nvSpPr>
        <p:spPr>
          <a:xfrm rot="16200000">
            <a:off x="1339919" y="1713368"/>
            <a:ext cx="275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Spanish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3D373-4B38-475C-815F-3E692588B910}"/>
              </a:ext>
            </a:extLst>
          </p:cNvPr>
          <p:cNvSpPr txBox="1"/>
          <p:nvPr/>
        </p:nvSpPr>
        <p:spPr>
          <a:xfrm rot="16200000">
            <a:off x="1339919" y="4449509"/>
            <a:ext cx="275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English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91F68FA-5F0B-4038-9370-4DC355DFAD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1792" t="11573" r="9499" b="11814"/>
          <a:stretch/>
        </p:blipFill>
        <p:spPr>
          <a:xfrm>
            <a:off x="3499348" y="727309"/>
            <a:ext cx="2865124" cy="247893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CD86AF0-B3A6-4A98-96A3-A6DE5767C25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2007" t="11089" r="9391" b="11975"/>
          <a:stretch/>
        </p:blipFill>
        <p:spPr>
          <a:xfrm>
            <a:off x="6583213" y="707017"/>
            <a:ext cx="2827008" cy="247863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E2D4ED0-6B9D-4C85-9C95-04C49EF37FF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11792" t="10927" r="9391" b="10764"/>
          <a:stretch/>
        </p:blipFill>
        <p:spPr>
          <a:xfrm>
            <a:off x="3515719" y="3429000"/>
            <a:ext cx="2848754" cy="252512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6912732-F195-49D7-915F-9B687CF8C7E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2163" t="11356" r="9705" b="12037"/>
          <a:stretch/>
        </p:blipFill>
        <p:spPr>
          <a:xfrm>
            <a:off x="6583214" y="3451802"/>
            <a:ext cx="2812480" cy="24493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11D394-8B08-4383-9641-26A480E3E4D9}"/>
              </a:ext>
            </a:extLst>
          </p:cNvPr>
          <p:cNvSpPr txBox="1"/>
          <p:nvPr/>
        </p:nvSpPr>
        <p:spPr>
          <a:xfrm rot="16200000">
            <a:off x="1897243" y="1783898"/>
            <a:ext cx="13448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Spanish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8CDAB5-6624-48A1-BBAA-680F84ED945C}"/>
              </a:ext>
            </a:extLst>
          </p:cNvPr>
          <p:cNvSpPr txBox="1"/>
          <p:nvPr/>
        </p:nvSpPr>
        <p:spPr>
          <a:xfrm rot="16200000">
            <a:off x="1924055" y="4458263"/>
            <a:ext cx="129126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64347E-0EBB-413D-BACC-EDDEA78D04B3}"/>
              </a:ext>
            </a:extLst>
          </p:cNvPr>
          <p:cNvSpPr txBox="1"/>
          <p:nvPr/>
        </p:nvSpPr>
        <p:spPr>
          <a:xfrm rot="16200000">
            <a:off x="2153247" y="1826560"/>
            <a:ext cx="15770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F1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C8EBF2-80E8-4C8B-8393-A5EED4114C3C}"/>
              </a:ext>
            </a:extLst>
          </p:cNvPr>
          <p:cNvSpPr txBox="1"/>
          <p:nvPr/>
        </p:nvSpPr>
        <p:spPr>
          <a:xfrm rot="16200000">
            <a:off x="2135807" y="4496667"/>
            <a:ext cx="16649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F1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8ED2C8-6B03-46A7-8C6F-191871D99CD1}"/>
              </a:ext>
            </a:extLst>
          </p:cNvPr>
          <p:cNvSpPr txBox="1"/>
          <p:nvPr/>
        </p:nvSpPr>
        <p:spPr>
          <a:xfrm>
            <a:off x="4028341" y="6324317"/>
            <a:ext cx="180769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Unstressed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42CC45-C745-4349-8261-85C8F1F2B65D}"/>
              </a:ext>
            </a:extLst>
          </p:cNvPr>
          <p:cNvSpPr txBox="1"/>
          <p:nvPr/>
        </p:nvSpPr>
        <p:spPr>
          <a:xfrm>
            <a:off x="7143540" y="6315675"/>
            <a:ext cx="180769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Stressed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2FF745-5612-4187-B408-7064CDF51938}"/>
              </a:ext>
            </a:extLst>
          </p:cNvPr>
          <p:cNvSpPr txBox="1"/>
          <p:nvPr/>
        </p:nvSpPr>
        <p:spPr>
          <a:xfrm>
            <a:off x="4099710" y="6087944"/>
            <a:ext cx="16649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F2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00AD07-F064-410E-8237-F9F0AFC641FB}"/>
              </a:ext>
            </a:extLst>
          </p:cNvPr>
          <p:cNvSpPr txBox="1"/>
          <p:nvPr/>
        </p:nvSpPr>
        <p:spPr>
          <a:xfrm>
            <a:off x="7214909" y="6095574"/>
            <a:ext cx="16649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Normalized F2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2EF058-C308-4F24-8CC8-55985BDC28CE}"/>
              </a:ext>
            </a:extLst>
          </p:cNvPr>
          <p:cNvSpPr txBox="1"/>
          <p:nvPr/>
        </p:nvSpPr>
        <p:spPr>
          <a:xfrm rot="16200000">
            <a:off x="9183010" y="2988603"/>
            <a:ext cx="253435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Scaled Density</a:t>
            </a:r>
          </a:p>
        </p:txBody>
      </p:sp>
    </p:spTree>
    <p:extLst>
      <p:ext uri="{BB962C8B-B14F-4D97-AF65-F5344CB8AC3E}">
        <p14:creationId xmlns:p14="http://schemas.microsoft.com/office/powerpoint/2010/main" val="3454239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19</Words>
  <Application>Microsoft Office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Helms</dc:creator>
  <cp:lastModifiedBy>Annie Helms</cp:lastModifiedBy>
  <cp:revision>16</cp:revision>
  <dcterms:created xsi:type="dcterms:W3CDTF">2022-02-11T17:50:30Z</dcterms:created>
  <dcterms:modified xsi:type="dcterms:W3CDTF">2022-03-01T00:04:17Z</dcterms:modified>
</cp:coreProperties>
</file>